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77A5A8A-3AE3-4006-810A-6A70199D9BF6}" type="datetimeFigureOut">
              <a:rPr lang="es-CO" smtClean="0"/>
              <a:t>15/03/2012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F3BDD76-2A35-4046-8B2D-9CFEC7E5FF52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iiPyv6KOXM&amp;feature=related" TargetMode="External"/><Relationship Id="rId2" Type="http://schemas.openxmlformats.org/officeDocument/2006/relationships/hyperlink" Target="http://www.youtube.com/watch?v=7Cta_pe7x94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1752600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tx1"/>
                </a:solidFill>
                <a:latin typeface="Franklin Gothic Heavy" pitchFamily="34" charset="0"/>
              </a:rPr>
              <a:t>Cristian Dagnover </a:t>
            </a:r>
            <a:r>
              <a:rPr lang="es-ES" sz="3200" dirty="0">
                <a:solidFill>
                  <a:schemeClr val="tx1"/>
                </a:solidFill>
                <a:latin typeface="Franklin Gothic Heavy" pitchFamily="34" charset="0"/>
              </a:rPr>
              <a:t>M</a:t>
            </a:r>
            <a:r>
              <a:rPr lang="es-ES" sz="3200" dirty="0" smtClean="0">
                <a:solidFill>
                  <a:schemeClr val="tx1"/>
                </a:solidFill>
                <a:latin typeface="Franklin Gothic Heavy" pitchFamily="34" charset="0"/>
              </a:rPr>
              <a:t>achado</a:t>
            </a:r>
          </a:p>
          <a:p>
            <a:r>
              <a:rPr lang="es-ES" sz="3200" dirty="0">
                <a:solidFill>
                  <a:schemeClr val="tx1"/>
                </a:solidFill>
                <a:latin typeface="Franklin Gothic Heavy" pitchFamily="34" charset="0"/>
              </a:rPr>
              <a:t>C</a:t>
            </a:r>
            <a:r>
              <a:rPr lang="es-ES" sz="3200" dirty="0" smtClean="0">
                <a:solidFill>
                  <a:schemeClr val="tx1"/>
                </a:solidFill>
                <a:latin typeface="Franklin Gothic Heavy" pitchFamily="34" charset="0"/>
              </a:rPr>
              <a:t>arlos Mauricio Valencia</a:t>
            </a:r>
          </a:p>
          <a:p>
            <a:r>
              <a:rPr lang="es-ES" sz="3200" dirty="0" smtClean="0">
                <a:solidFill>
                  <a:schemeClr val="tx1"/>
                </a:solidFill>
                <a:latin typeface="Franklin Gothic Heavy" pitchFamily="34" charset="0"/>
              </a:rPr>
              <a:t>Gloria Cecilia ríos </a:t>
            </a:r>
          </a:p>
          <a:p>
            <a:r>
              <a:rPr lang="es-ES" sz="3200" dirty="0" smtClean="0">
                <a:solidFill>
                  <a:schemeClr val="tx1"/>
                </a:solidFill>
                <a:latin typeface="Franklin Gothic Heavy" pitchFamily="34" charset="0"/>
              </a:rPr>
              <a:t>10º2</a:t>
            </a:r>
            <a:endParaRPr lang="es-CO" sz="32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s-ES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825500">
                    <a:srgbClr val="92D050"/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Software base y hardware</a:t>
            </a:r>
            <a:endParaRPr lang="es-ES" sz="4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825500">
                  <a:srgbClr val="92D050"/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7124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latin typeface="Cooper Black" pitchFamily="18" charset="0"/>
              </a:rPr>
              <a:t>Seleccionamos la segunda opción (Advanced BIOS </a:t>
            </a:r>
            <a:r>
              <a:rPr lang="es-ES" sz="2800" dirty="0" smtClean="0">
                <a:latin typeface="Cooper Black" pitchFamily="18" charset="0"/>
              </a:rPr>
              <a:t>Fe atures):</a:t>
            </a:r>
            <a:endParaRPr lang="es-CO" sz="2800" dirty="0">
              <a:latin typeface="Cooper Blac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104456" cy="445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4678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000" dirty="0">
                <a:latin typeface="Cooper Black" pitchFamily="18" charset="0"/>
              </a:rPr>
              <a:t>Una vez allí, nos encontramos con este menú</a:t>
            </a:r>
            <a:r>
              <a:rPr lang="es-ES" sz="2000" dirty="0" smtClean="0">
                <a:latin typeface="Cooper Black" pitchFamily="18" charset="0"/>
              </a:rPr>
              <a:t>:</a:t>
            </a:r>
          </a:p>
          <a:p>
            <a:r>
              <a:rPr lang="es-ES" sz="2000" dirty="0">
                <a:latin typeface="Cooper Black" pitchFamily="18" charset="0"/>
              </a:rPr>
              <a:t>Les recomiendo </a:t>
            </a:r>
            <a:r>
              <a:rPr lang="es-ES" sz="2000" b="1" i="1" dirty="0">
                <a:latin typeface="Cooper Black" pitchFamily="18" charset="0"/>
              </a:rPr>
              <a:t>mucho</a:t>
            </a:r>
            <a:r>
              <a:rPr lang="es-ES" sz="2000" dirty="0">
                <a:latin typeface="Cooper Black" pitchFamily="18" charset="0"/>
              </a:rPr>
              <a:t> no toquetear demasiado acá, porque cualquier cosa que cambien puede ser peligrosa...</a:t>
            </a:r>
          </a:p>
          <a:p>
            <a:r>
              <a:rPr lang="es-ES" sz="2000" dirty="0">
                <a:latin typeface="Cooper Black" pitchFamily="18" charset="0"/>
              </a:rPr>
              <a:t>Pueden ver que mi primera unidad de booteo (First Boot Device) es el CD-ROM, y la segunda (Second Boot Device) es el disco duro: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CO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58" y="1601796"/>
            <a:ext cx="2952328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 flipH="1">
            <a:off x="3491880" y="1921774"/>
            <a:ext cx="1512168" cy="787145"/>
          </a:xfrm>
          <a:prstGeom prst="straightConnector1">
            <a:avLst/>
          </a:prstGeom>
          <a:ln w="57150">
            <a:solidFill>
              <a:schemeClr val="tx1">
                <a:alpha val="2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22" y="4112185"/>
            <a:ext cx="3298342" cy="247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10 Conector recto de flecha"/>
          <p:cNvCxnSpPr/>
          <p:nvPr/>
        </p:nvCxnSpPr>
        <p:spPr>
          <a:xfrm flipH="1">
            <a:off x="4247964" y="2996952"/>
            <a:ext cx="828092" cy="8190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506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ES" sz="2000" dirty="0">
                <a:latin typeface="Cooper Black" pitchFamily="18" charset="0"/>
              </a:rPr>
              <a:t>Para que cambien lo que viene por defecto hay que situarse sobre la unidad que quieran cambiar, y seleccionarla (normalmente con Enter). Así nos va a salir el siguiente menú</a:t>
            </a:r>
            <a:r>
              <a:rPr lang="es-ES" sz="2000" dirty="0" smtClean="0">
                <a:latin typeface="Cooper Black" pitchFamily="18" charset="0"/>
              </a:rPr>
              <a:t>:</a:t>
            </a:r>
          </a:p>
          <a:p>
            <a:r>
              <a:rPr lang="es-ES" sz="2000" dirty="0">
                <a:latin typeface="Cooper Black" pitchFamily="18" charset="0"/>
              </a:rPr>
              <a:t>Elegimos la unidad (recomiendo el CD como primera y el rígido como segunda), guardamos la nueva configuración... y listo!!! Todo hecho...</a:t>
            </a:r>
            <a:endParaRPr lang="es-CO" sz="2000" dirty="0">
              <a:latin typeface="Cooper Black" pitchFamily="18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67" y="1844824"/>
            <a:ext cx="3177141" cy="238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>
            <a:off x="4067944" y="2204864"/>
            <a:ext cx="864096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29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solidFill>
            <a:schemeClr val="tx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s-CO" sz="2800" dirty="0">
                <a:hlinkClick r:id="rId2"/>
              </a:rPr>
              <a:t>http://</a:t>
            </a:r>
            <a:r>
              <a:rPr lang="es-CO" sz="2800" dirty="0" smtClean="0">
                <a:hlinkClick r:id="rId2"/>
              </a:rPr>
              <a:t>www.youtube.com/watch?v=7Cta_pe7x94</a:t>
            </a:r>
            <a:endParaRPr lang="es-CO" sz="2800" dirty="0" smtClean="0"/>
          </a:p>
          <a:p>
            <a:r>
              <a:rPr lang="es-CO" sz="2800" dirty="0">
                <a:hlinkClick r:id="rId3"/>
              </a:rPr>
              <a:t>http://www.youtube.com/watch?v=MiiPyv6KOXM&amp;feature=related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Como armar un PC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991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s-ES" sz="7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905000">
                    <a:srgbClr val="92D050"/>
                  </a:glow>
                </a:effectLst>
              </a:rPr>
              <a:t>taller</a:t>
            </a:r>
            <a:endParaRPr lang="es-CO" sz="7200" dirty="0">
              <a:effectLst>
                <a:glow rad="1905000">
                  <a:srgbClr val="92D050"/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92D050"/>
              </a:buClr>
            </a:pPr>
            <a:r>
              <a:rPr lang="es-ES" sz="3600" dirty="0" smtClean="0">
                <a:latin typeface="Cooper Black" pitchFamily="18" charset="0"/>
              </a:rPr>
              <a:t>Consulta y describe de forma clara cuáles son las normas de seguridad para la manipulación de dispositivos de Hardware.</a:t>
            </a:r>
          </a:p>
          <a:p>
            <a:pPr>
              <a:buClr>
                <a:srgbClr val="92D050"/>
              </a:buClr>
            </a:pPr>
            <a:r>
              <a:rPr lang="es-ES" sz="3600" dirty="0" smtClean="0">
                <a:latin typeface="Cooper Black" pitchFamily="18" charset="0"/>
              </a:rPr>
              <a:t>Consulta qué es Booteo y cómo se puede cambiar el orden de Booteo del equipo. Ayúdate con Videos en la Web.</a:t>
            </a:r>
          </a:p>
          <a:p>
            <a:pPr>
              <a:buClr>
                <a:srgbClr val="92D050"/>
              </a:buClr>
            </a:pPr>
            <a:r>
              <a:rPr lang="es-ES" sz="3600" dirty="0" smtClean="0">
                <a:latin typeface="Cooper Black" pitchFamily="18" charset="0"/>
              </a:rPr>
              <a:t> Consulta cuáles son los pasos para armar un PC.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5614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sz="3200" dirty="0" smtClean="0">
                <a:latin typeface="Cooper Black" pitchFamily="18" charset="0"/>
              </a:rPr>
              <a:t>Siempre tener en cuenta que cuando uno valla a limpiar un pc</a:t>
            </a:r>
            <a:r>
              <a:rPr lang="es-CO" sz="3200" dirty="0" smtClean="0">
                <a:latin typeface="Cooper Black" pitchFamily="18" charset="0"/>
              </a:rPr>
              <a:t>, si no sabe lo que esta haciendo o uno no esta seguro es mejor que no lo haga  porque pueden haber daños.</a:t>
            </a:r>
          </a:p>
          <a:p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33500">
                    <a:srgbClr val="92D050"/>
                  </a:glow>
                </a:effectLst>
              </a:rPr>
              <a:t>desarrollo</a:t>
            </a:r>
            <a:endParaRPr lang="es-CO" sz="5400" b="1" cap="none" spc="0" dirty="0">
              <a:ln w="50800"/>
              <a:solidFill>
                <a:schemeClr val="bg1">
                  <a:shade val="50000"/>
                </a:schemeClr>
              </a:solidFill>
              <a:effectLst>
                <a:glow rad="1333500">
                  <a:srgbClr val="92D050"/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16832"/>
            <a:ext cx="2990850" cy="29908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754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3600" b="1" dirty="0" smtClean="0">
                <a:latin typeface="Cooper Black" pitchFamily="18" charset="0"/>
              </a:rPr>
              <a:t>Para limpiar un PC es importante una manilla antiestática para evitar descargar eléctricas o q el PC se dañe</a:t>
            </a:r>
            <a:endParaRPr lang="es-CO" sz="3600" b="1" dirty="0">
              <a:latin typeface="Cooper Black" pitchFamily="18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INSTRUCCIONES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30480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18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3200" dirty="0" smtClean="0">
                <a:latin typeface="Cooper Black" pitchFamily="18" charset="0"/>
              </a:rPr>
              <a:t>Desconectar todo tipo de cables de corriente ya que la parte metálica cuando la toquemos puede generar descarga</a:t>
            </a:r>
            <a:endParaRPr lang="es-CO" sz="3200" dirty="0">
              <a:latin typeface="Cooper Blac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9" t="24797" r="41919" b="28295"/>
          <a:stretch/>
        </p:blipFill>
        <p:spPr bwMode="auto">
          <a:xfrm>
            <a:off x="5652120" y="2204864"/>
            <a:ext cx="2147454" cy="31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25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ES" sz="2800" dirty="0" smtClean="0">
                <a:latin typeface="Cooper Black" pitchFamily="18" charset="0"/>
              </a:rPr>
              <a:t>Antes de desconectar cualquier pieza interna, fíjese bien en que lugar iban los cables porque al conectarlos mal puede quemarse la fuente o la board </a:t>
            </a:r>
            <a:endParaRPr lang="es-CO" sz="2800" dirty="0">
              <a:latin typeface="Cooper Black" pitchFamily="18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565104"/>
          </a:xfrm>
        </p:spPr>
        <p:txBody>
          <a:bodyPr>
            <a:normAutofit fontScale="92500" lnSpcReduction="20000"/>
          </a:bodyPr>
          <a:lstStyle/>
          <a:p>
            <a:r>
              <a:rPr lang="es-ES" sz="3900" dirty="0">
                <a:latin typeface="Cooper Black" pitchFamily="18" charset="0"/>
              </a:rPr>
              <a:t>Hay que recordar que el ordenador es un objeto pesado y que su mala manipulación será una gran complicación</a:t>
            </a:r>
            <a:endParaRPr lang="es-CO" sz="3900" dirty="0">
              <a:latin typeface="Cooper Black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058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349080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Cooper Black" pitchFamily="18" charset="0"/>
              </a:rPr>
              <a:t>hay que tener cuidado con la manipulación de discos como por ejemplo el disco duro</a:t>
            </a:r>
            <a:endParaRPr lang="es-CO" sz="3200" dirty="0">
              <a:latin typeface="Cooper Black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421088"/>
          </a:xfrm>
        </p:spPr>
        <p:txBody>
          <a:bodyPr>
            <a:normAutofit lnSpcReduction="10000"/>
          </a:bodyPr>
          <a:lstStyle/>
          <a:p>
            <a:r>
              <a:rPr lang="es-ES" sz="3200" dirty="0" smtClean="0">
                <a:latin typeface="Cooper Black" pitchFamily="18" charset="0"/>
              </a:rPr>
              <a:t>Cuando vallamos a desconectar o a conectar una pieza no hay que forzarla porque se podría partir o doblar</a:t>
            </a:r>
            <a:endParaRPr lang="es-CO" sz="32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67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709120"/>
          </a:xfrm>
        </p:spPr>
        <p:txBody>
          <a:bodyPr>
            <a:normAutofit lnSpcReduction="10000"/>
          </a:bodyPr>
          <a:lstStyle/>
          <a:p>
            <a:r>
              <a:rPr lang="es-ES" sz="3200" dirty="0" smtClean="0">
                <a:latin typeface="Cooper Black" pitchFamily="18" charset="0"/>
              </a:rPr>
              <a:t>En pocas palabras es formatear todo el sistema operativo todo lo que tiene que ver con el PC, disco duro, disquetes, etc….</a:t>
            </a:r>
            <a:endParaRPr lang="es-CO" sz="3200" dirty="0">
              <a:latin typeface="Cooper Black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70912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850900">
                    <a:srgbClr val="92D050"/>
                  </a:glow>
                </a:effectLst>
              </a:rPr>
              <a:t>2. ¿Qué es bootear?</a:t>
            </a:r>
            <a:endParaRPr lang="es-CO" sz="6000" dirty="0">
              <a:effectLst>
                <a:glow rad="850900">
                  <a:srgbClr val="92D050"/>
                </a:glo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s-E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196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800" dirty="0">
                <a:latin typeface="Cooper Black" pitchFamily="18" charset="0"/>
              </a:rPr>
              <a:t>Al encender la maquina veremos que, en la pantalla de inicio y comprobación del sistema, nos dice que presionemos DEL para ir al Setup. Naturalmente, lo haremos;</a:t>
            </a:r>
            <a:endParaRPr lang="es-CO" sz="2800" dirty="0">
              <a:latin typeface="Cooper Black" pitchFamily="18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599" y="332656"/>
            <a:ext cx="7924800" cy="1143000"/>
          </a:xfrm>
          <a:effectLst>
            <a:glow>
              <a:srgbClr val="00B050"/>
            </a:glow>
            <a:softEdge rad="0"/>
          </a:effectLst>
          <a:scene3d>
            <a:camera prst="orthographicFront"/>
            <a:lightRig rig="threePt" dir="t"/>
          </a:scene3d>
          <a:sp3d contourW="12700" prstMaterial="flat">
            <a:contourClr>
              <a:schemeClr val="tx1"/>
            </a:contourClr>
          </a:sp3d>
        </p:spPr>
        <p:txBody>
          <a:bodyPr/>
          <a:lstStyle/>
          <a:p>
            <a:r>
              <a:rPr lang="es-ES" sz="6600" b="1" i="1" cap="none" spc="0" dirty="0" smtClean="0">
                <a:ln w="50800"/>
                <a:solidFill>
                  <a:srgbClr val="FF0000"/>
                </a:solidFill>
                <a:latin typeface="Cooper Black" pitchFamily="18" charset="0"/>
              </a:rPr>
              <a:t>¿Como bootear?</a:t>
            </a:r>
            <a:endParaRPr lang="es-CO" sz="6000" i="1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477" y="2166939"/>
            <a:ext cx="470452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1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170</TotalTime>
  <Words>384</Words>
  <Application>Microsoft Office PowerPoint</Application>
  <PresentationFormat>Presentación en pantalla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Horizonte</vt:lpstr>
      <vt:lpstr>Software base y hardware</vt:lpstr>
      <vt:lpstr>taller</vt:lpstr>
      <vt:lpstr>desarrollo</vt:lpstr>
      <vt:lpstr>INSTRUCCIONES</vt:lpstr>
      <vt:lpstr>Presentación de PowerPoint</vt:lpstr>
      <vt:lpstr>Presentación de PowerPoint</vt:lpstr>
      <vt:lpstr>Presentación de PowerPoint</vt:lpstr>
      <vt:lpstr>2. ¿Qué es bootear?</vt:lpstr>
      <vt:lpstr>¿Como bootear?</vt:lpstr>
      <vt:lpstr>Presentación de PowerPoint</vt:lpstr>
      <vt:lpstr>Presentación de PowerPoint</vt:lpstr>
      <vt:lpstr>Presentación de PowerPoint</vt:lpstr>
      <vt:lpstr>Como armar un PC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base y hardware</dc:title>
  <dc:creator>IE GABRIEL GARCIA MARQUEZ </dc:creator>
  <cp:lastModifiedBy>IE GABRIEL GARCIA MARQUEZ </cp:lastModifiedBy>
  <cp:revision>13</cp:revision>
  <dcterms:created xsi:type="dcterms:W3CDTF">2012-03-08T18:09:44Z</dcterms:created>
  <dcterms:modified xsi:type="dcterms:W3CDTF">2012-03-15T20:08:35Z</dcterms:modified>
</cp:coreProperties>
</file>